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58" r:id="rId3"/>
    <p:sldId id="266" r:id="rId4"/>
    <p:sldId id="284" r:id="rId5"/>
    <p:sldId id="285" r:id="rId6"/>
    <p:sldId id="288" r:id="rId7"/>
    <p:sldId id="287" r:id="rId8"/>
    <p:sldId id="265" r:id="rId9"/>
    <p:sldId id="286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94668" autoAdjust="0"/>
  </p:normalViewPr>
  <p:slideViewPr>
    <p:cSldViewPr>
      <p:cViewPr varScale="1">
        <p:scale>
          <a:sx n="97" d="100"/>
          <a:sy n="97" d="100"/>
        </p:scale>
        <p:origin x="208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D258D-B0F1-4CFA-9615-376EF5C3827C}" type="datetimeFigureOut">
              <a:rPr lang="pl-PL" smtClean="0"/>
              <a:t>08.08.2025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B3225-1157-4717-8944-314AD89B25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1553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A219F-BB40-48D7-A6FB-20210E1A97BE}" type="datetimeFigureOut">
              <a:rPr lang="pl-PL" smtClean="0"/>
              <a:t>08.08.2025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ADE8E-1578-47A0-8FCF-0012172355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167324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DE8E-1578-47A0-8FCF-0012172355EF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4568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DE8E-1578-47A0-8FCF-0012172355EF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8406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DE8E-1578-47A0-8FCF-0012172355EF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9160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DE8E-1578-47A0-8FCF-0012172355EF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8027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DE8E-1578-47A0-8FCF-0012172355EF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7653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DE8E-1578-47A0-8FCF-0012172355EF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1548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DE8E-1578-47A0-8FCF-0012172355EF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6281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DE8E-1578-47A0-8FCF-0012172355EF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0576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8CF1-E7C3-40D2-89DE-5D65211CF38A}" type="datetimeFigureOut">
              <a:rPr lang="pl-PL" smtClean="0"/>
              <a:t>08.08.2025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54F4F-37EA-42D0-9B03-B6B162666C8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46473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8CF1-E7C3-40D2-89DE-5D65211CF38A}" type="datetimeFigureOut">
              <a:rPr lang="pl-PL" smtClean="0"/>
              <a:t>08.08.2025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54F4F-37EA-42D0-9B03-B6B162666C8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4413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8CF1-E7C3-40D2-89DE-5D65211CF38A}" type="datetimeFigureOut">
              <a:rPr lang="pl-PL" smtClean="0"/>
              <a:t>08.08.2025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54F4F-37EA-42D0-9B03-B6B162666C8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77075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8CF1-E7C3-40D2-89DE-5D65211CF38A}" type="datetimeFigureOut">
              <a:rPr lang="pl-PL" smtClean="0"/>
              <a:t>08.08.2025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54F4F-37EA-42D0-9B03-B6B162666C8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0473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8CF1-E7C3-40D2-89DE-5D65211CF38A}" type="datetimeFigureOut">
              <a:rPr lang="pl-PL" smtClean="0"/>
              <a:t>08.08.2025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54F4F-37EA-42D0-9B03-B6B162666C8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5884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8CF1-E7C3-40D2-89DE-5D65211CF38A}" type="datetimeFigureOut">
              <a:rPr lang="pl-PL" smtClean="0"/>
              <a:t>08.08.2025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54F4F-37EA-42D0-9B03-B6B162666C8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8788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8CF1-E7C3-40D2-89DE-5D65211CF38A}" type="datetimeFigureOut">
              <a:rPr lang="pl-PL" smtClean="0"/>
              <a:t>08.08.2025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54F4F-37EA-42D0-9B03-B6B162666C8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5953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8CF1-E7C3-40D2-89DE-5D65211CF38A}" type="datetimeFigureOut">
              <a:rPr lang="pl-PL" smtClean="0"/>
              <a:t>08.08.2025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54F4F-37EA-42D0-9B03-B6B162666C8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0822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8CF1-E7C3-40D2-89DE-5D65211CF38A}" type="datetimeFigureOut">
              <a:rPr lang="pl-PL" smtClean="0"/>
              <a:t>08.08.2025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54F4F-37EA-42D0-9B03-B6B162666C8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8489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8CF1-E7C3-40D2-89DE-5D65211CF38A}" type="datetimeFigureOut">
              <a:rPr lang="pl-PL" smtClean="0"/>
              <a:t>08.08.2025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54F4F-37EA-42D0-9B03-B6B162666C8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00323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8CF1-E7C3-40D2-89DE-5D65211CF38A}" type="datetimeFigureOut">
              <a:rPr lang="pl-PL" smtClean="0"/>
              <a:t>08.08.2025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54F4F-37EA-42D0-9B03-B6B162666C8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00638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D8CF1-E7C3-40D2-89DE-5D65211CF38A}" type="datetimeFigureOut">
              <a:rPr lang="pl-PL" smtClean="0"/>
              <a:t>08.08.2025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54F4F-37EA-42D0-9B03-B6B162666C8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8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80920" cy="1368152"/>
          </a:xfrm>
        </p:spPr>
        <p:txBody>
          <a:bodyPr>
            <a:noAutofit/>
          </a:bodyPr>
          <a:lstStyle/>
          <a:p>
            <a:r>
              <a:rPr lang="pl-PL" sz="3200" b="1" dirty="0" smtClean="0">
                <a:latin typeface="Arial Black" pitchFamily="34" charset="0"/>
              </a:rPr>
              <a:t>Procedura postępowania w przypadku znalezienia Materiałów Wybuchowych i Niebezpiecznych</a:t>
            </a:r>
            <a:endParaRPr lang="pl-PL" sz="3200" b="1" dirty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04864"/>
            <a:ext cx="4316342" cy="41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88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1688" y="476672"/>
            <a:ext cx="8229600" cy="959695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Jeśli znalazłeś Materiał Wybuchowy</a:t>
            </a:r>
            <a:br>
              <a:rPr lang="pl-PL" dirty="0" smtClean="0"/>
            </a:br>
            <a:r>
              <a:rPr lang="pl-PL" dirty="0" smtClean="0"/>
              <a:t> i Niebezpieczny:</a:t>
            </a:r>
            <a:endParaRPr lang="pl-PL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772816"/>
            <a:ext cx="8033872" cy="4137323"/>
          </a:xfrm>
        </p:spPr>
        <p:txBody>
          <a:bodyPr>
            <a:normAutofit fontScale="85000" lnSpcReduction="10000"/>
          </a:bodyPr>
          <a:lstStyle/>
          <a:p>
            <a:r>
              <a:rPr lang="pl-PL" sz="3800" b="1" dirty="0">
                <a:solidFill>
                  <a:srgbClr val="FF0000"/>
                </a:solidFill>
              </a:rPr>
              <a:t>Nie zbliżaj się</a:t>
            </a:r>
            <a:r>
              <a:rPr lang="pl-PL" sz="3800" dirty="0"/>
              <a:t> bezpośrednio do przedmiotu</a:t>
            </a:r>
            <a:r>
              <a:rPr lang="pl-PL" sz="3800" dirty="0" smtClean="0"/>
              <a:t>!</a:t>
            </a:r>
          </a:p>
          <a:p>
            <a:r>
              <a:rPr lang="pl-PL" sz="3800" b="1" dirty="0" smtClean="0">
                <a:solidFill>
                  <a:srgbClr val="FF0000"/>
                </a:solidFill>
              </a:rPr>
              <a:t>Nie dotykaj i nie przemieszczaj </a:t>
            </a:r>
            <a:r>
              <a:rPr lang="pl-PL" sz="3800" dirty="0" smtClean="0"/>
              <a:t>przedmiotu!</a:t>
            </a:r>
          </a:p>
          <a:p>
            <a:r>
              <a:rPr lang="pl-PL" sz="3800" b="1" dirty="0" smtClean="0">
                <a:solidFill>
                  <a:srgbClr val="FF0000"/>
                </a:solidFill>
              </a:rPr>
              <a:t>Nie zbliżaj </a:t>
            </a:r>
            <a:r>
              <a:rPr lang="pl-PL" sz="3800" dirty="0"/>
              <a:t>bezpośrednio do przedmiotu urządzeń, które wytwarzają pole elektromagnetyczne</a:t>
            </a:r>
            <a:r>
              <a:rPr lang="pl-PL" sz="3800" dirty="0" smtClean="0"/>
              <a:t>;</a:t>
            </a:r>
          </a:p>
          <a:p>
            <a:r>
              <a:rPr lang="pl-PL" sz="3800" b="1" dirty="0" smtClean="0">
                <a:solidFill>
                  <a:srgbClr val="FF0000"/>
                </a:solidFill>
              </a:rPr>
              <a:t>Wstrzymaj </a:t>
            </a:r>
            <a:r>
              <a:rPr lang="pl-PL" sz="3800" dirty="0" smtClean="0"/>
              <a:t>wszystkie prace, powodujące drgania, które mogą zostać przeniesione na przedmiot;</a:t>
            </a:r>
          </a:p>
          <a:p>
            <a:endParaRPr lang="pl-PL" sz="4500" dirty="0" smtClean="0"/>
          </a:p>
          <a:p>
            <a:pPr marL="0" indent="0">
              <a:buNone/>
            </a:pPr>
            <a:endParaRPr lang="pl-PL" sz="4500" dirty="0" smtClean="0"/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600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Zgłoś znalezienie Materiału Wybuchowego i Niebezpiecznego: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384929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4000" b="1" dirty="0" smtClean="0">
                <a:solidFill>
                  <a:srgbClr val="FF0000"/>
                </a:solidFill>
              </a:rPr>
              <a:t>Zadzwoń </a:t>
            </a:r>
            <a:r>
              <a:rPr lang="pl-PL" sz="4000" dirty="0" smtClean="0"/>
              <a:t>pod numer alarmowy </a:t>
            </a:r>
            <a:endParaRPr lang="pl-PL" sz="4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l-PL" sz="8800" b="1" dirty="0" smtClean="0">
                <a:solidFill>
                  <a:srgbClr val="FF0000"/>
                </a:solidFill>
              </a:rPr>
              <a:t>112</a:t>
            </a:r>
            <a:r>
              <a:rPr lang="pl-PL" sz="4800" dirty="0" smtClean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pl-PL" dirty="0" smtClean="0"/>
              <a:t>lub </a:t>
            </a:r>
          </a:p>
          <a:p>
            <a:pPr marL="0" indent="0" algn="ctr">
              <a:buNone/>
            </a:pPr>
            <a:r>
              <a:rPr lang="pl-PL" sz="6000" b="1" dirty="0" smtClean="0">
                <a:solidFill>
                  <a:srgbClr val="FF0000"/>
                </a:solidFill>
              </a:rPr>
              <a:t>997</a:t>
            </a:r>
            <a:endParaRPr lang="pl-PL" sz="6000" b="1" dirty="0">
              <a:solidFill>
                <a:srgbClr val="FF0000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7667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Zgłoś znalezienie Materiału Wybuchowego i Niebezpiecznego: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3849291"/>
          </a:xfrm>
        </p:spPr>
        <p:txBody>
          <a:bodyPr>
            <a:normAutofit/>
          </a:bodyPr>
          <a:lstStyle/>
          <a:p>
            <a:r>
              <a:rPr lang="pl-PL" b="1" dirty="0" smtClean="0"/>
              <a:t> </a:t>
            </a:r>
            <a:r>
              <a:rPr lang="pl-PL" b="1" dirty="0" smtClean="0">
                <a:solidFill>
                  <a:srgbClr val="FF0000"/>
                </a:solidFill>
              </a:rPr>
              <a:t>Poinformuj</a:t>
            </a:r>
            <a:r>
              <a:rPr lang="pl-PL" dirty="0" smtClean="0"/>
              <a:t> operatora/policjanta/dyżurnego o znalezisku i przekaż mu wszystkie informacje, o które poprosi/zapyta</a:t>
            </a:r>
          </a:p>
          <a:p>
            <a:r>
              <a:rPr lang="pl-PL" dirty="0"/>
              <a:t> </a:t>
            </a:r>
            <a:r>
              <a:rPr lang="pl-PL" b="1" dirty="0" smtClean="0">
                <a:solidFill>
                  <a:srgbClr val="FF0000"/>
                </a:solidFill>
              </a:rPr>
              <a:t>Postępuj</a:t>
            </a:r>
            <a:r>
              <a:rPr lang="pl-PL" dirty="0" smtClean="0"/>
              <a:t> zgodnie z zaleceniami/wytycznymi operatora/policjanta/dyżurnego.</a:t>
            </a: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0027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2599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600" dirty="0" smtClean="0"/>
              <a:t>Informacje, które pomogą Policji: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3600" dirty="0" smtClean="0">
                <a:solidFill>
                  <a:srgbClr val="FF0000"/>
                </a:solidFill>
              </a:rPr>
              <a:t>Pozyskanie ich nie może być ważniejsze niż Twoje bezpieczeństwo!</a:t>
            </a:r>
            <a:r>
              <a:rPr lang="pl-PL" sz="1600" dirty="0">
                <a:solidFill>
                  <a:srgbClr val="FF0000"/>
                </a:solidFill>
              </a:rPr>
              <a:t/>
            </a:r>
            <a:br>
              <a:rPr lang="pl-PL" sz="1600" dirty="0">
                <a:solidFill>
                  <a:srgbClr val="FF0000"/>
                </a:solidFill>
              </a:rPr>
            </a:br>
            <a:endParaRPr lang="pl-PL" sz="1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2060848"/>
            <a:ext cx="8003232" cy="4065315"/>
          </a:xfrm>
        </p:spPr>
        <p:txBody>
          <a:bodyPr/>
          <a:lstStyle/>
          <a:p>
            <a:r>
              <a:rPr lang="pl-PL" sz="2400" dirty="0" smtClean="0"/>
              <a:t>Dokładna lokalizacja </a:t>
            </a:r>
          </a:p>
          <a:p>
            <a:r>
              <a:rPr lang="pl-PL" sz="2400" dirty="0"/>
              <a:t>Opis miejsca </a:t>
            </a:r>
            <a:r>
              <a:rPr lang="pl-PL" sz="2400" dirty="0" smtClean="0"/>
              <a:t>ujawnienia</a:t>
            </a:r>
          </a:p>
          <a:p>
            <a:r>
              <a:rPr lang="pl-PL" sz="2400" dirty="0" smtClean="0"/>
              <a:t>Opis przedmiotu</a:t>
            </a:r>
          </a:p>
          <a:p>
            <a:r>
              <a:rPr lang="pl-PL" sz="2400" dirty="0" smtClean="0"/>
              <a:t>Przybliżone wymiary materiału</a:t>
            </a:r>
          </a:p>
          <a:p>
            <a:r>
              <a:rPr lang="pl-PL" sz="2400" dirty="0" smtClean="0"/>
              <a:t>Liczba znalezionych materiałów</a:t>
            </a:r>
          </a:p>
          <a:p>
            <a:r>
              <a:rPr lang="pl-PL" sz="2400" dirty="0"/>
              <a:t>Dane kontaktowe osoby </a:t>
            </a:r>
            <a:r>
              <a:rPr lang="pl-PL" sz="2400" dirty="0" smtClean="0"/>
              <a:t>zgłaszającej</a:t>
            </a:r>
          </a:p>
          <a:p>
            <a:r>
              <a:rPr lang="pl-PL" sz="2400" dirty="0" smtClean="0"/>
              <a:t>Zdjęcie/film zrobione z bezpiecznej odległości</a:t>
            </a:r>
          </a:p>
          <a:p>
            <a:endParaRPr lang="pl-PL" dirty="0" smtClean="0"/>
          </a:p>
          <a:p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91431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Aby ułatwić zlokalizowanie miejsca wyślij pinezkę.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6953"/>
            <a:ext cx="3131093" cy="288031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5" y="2994738"/>
            <a:ext cx="3284014" cy="288253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749" y="2996953"/>
            <a:ext cx="3314427" cy="288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61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36904" cy="1800200"/>
          </a:xfrm>
        </p:spPr>
        <p:txBody>
          <a:bodyPr>
            <a:noAutofit/>
          </a:bodyPr>
          <a:lstStyle/>
          <a:p>
            <a:r>
              <a:rPr lang="pl-PL" sz="4000" dirty="0"/>
              <a:t>Ewentualnie, jeśli jest taka możliwość oznacz w </a:t>
            </a:r>
            <a:r>
              <a:rPr lang="pl-PL" sz="4000" b="1" dirty="0">
                <a:solidFill>
                  <a:srgbClr val="FF0000"/>
                </a:solidFill>
              </a:rPr>
              <a:t>bezpieczny sposób</a:t>
            </a:r>
            <a:r>
              <a:rPr lang="pl-PL" sz="4000" dirty="0"/>
              <a:t> miejsce </a:t>
            </a:r>
            <a:r>
              <a:rPr lang="pl-PL" sz="4000" dirty="0" smtClean="0"/>
              <a:t>znalezienia.</a:t>
            </a:r>
            <a:endParaRPr lang="pl-PL" sz="40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0984"/>
            <a:ext cx="3326111" cy="31488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111" y="3040984"/>
            <a:ext cx="2622329" cy="314679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440" y="3019100"/>
            <a:ext cx="3161207" cy="31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3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1143000"/>
          </a:xfrm>
        </p:spPr>
        <p:txBody>
          <a:bodyPr>
            <a:normAutofit/>
          </a:bodyPr>
          <a:lstStyle/>
          <a:p>
            <a:r>
              <a:rPr lang="pl-PL" sz="6000" b="1" dirty="0" smtClean="0">
                <a:solidFill>
                  <a:srgbClr val="FF0000"/>
                </a:solidFill>
              </a:rPr>
              <a:t>UWAGA!</a:t>
            </a:r>
            <a:endParaRPr lang="pl-PL" sz="60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66428" y="2276872"/>
            <a:ext cx="7211144" cy="3240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800" b="1" dirty="0" smtClean="0"/>
              <a:t>Pamiętaj!</a:t>
            </a:r>
          </a:p>
          <a:p>
            <a:pPr marL="0" indent="0" algn="ctr">
              <a:buNone/>
            </a:pPr>
            <a:r>
              <a:rPr lang="pl-PL" sz="3600" dirty="0" smtClean="0">
                <a:solidFill>
                  <a:srgbClr val="FF0000"/>
                </a:solidFill>
              </a:rPr>
              <a:t>Oznaczenie miejsca znalezienia</a:t>
            </a:r>
          </a:p>
          <a:p>
            <a:pPr marL="0" indent="0" algn="ctr">
              <a:buNone/>
            </a:pPr>
            <a:r>
              <a:rPr lang="pl-PL" sz="3600" dirty="0" smtClean="0">
                <a:solidFill>
                  <a:srgbClr val="FF0000"/>
                </a:solidFill>
              </a:rPr>
              <a:t>nie </a:t>
            </a:r>
            <a:r>
              <a:rPr lang="pl-PL" sz="3600" dirty="0">
                <a:solidFill>
                  <a:srgbClr val="FF0000"/>
                </a:solidFill>
              </a:rPr>
              <a:t>może być ważniejsze </a:t>
            </a:r>
            <a:endParaRPr lang="pl-PL" sz="36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l-PL" sz="3600" dirty="0" smtClean="0">
                <a:solidFill>
                  <a:srgbClr val="FF0000"/>
                </a:solidFill>
              </a:rPr>
              <a:t>niż </a:t>
            </a:r>
            <a:r>
              <a:rPr lang="pl-PL" sz="3600" dirty="0">
                <a:solidFill>
                  <a:srgbClr val="FF0000"/>
                </a:solidFill>
              </a:rPr>
              <a:t>Twoje </a:t>
            </a:r>
            <a:r>
              <a:rPr lang="pl-PL" sz="3600" dirty="0" smtClean="0">
                <a:solidFill>
                  <a:srgbClr val="FF0000"/>
                </a:solidFill>
              </a:rPr>
              <a:t>bezpieczeństwo</a:t>
            </a:r>
            <a:r>
              <a:rPr lang="pl-PL" sz="3600" dirty="0">
                <a:solidFill>
                  <a:srgbClr val="FF0000"/>
                </a:solidFill>
              </a:rPr>
              <a:t>!</a:t>
            </a:r>
            <a:endParaRPr lang="pl-PL" dirty="0">
              <a:solidFill>
                <a:srgbClr val="FF0000"/>
              </a:solidFill>
            </a:endParaRPr>
          </a:p>
          <a:p>
            <a:endParaRPr lang="pl-PL" sz="5400" dirty="0"/>
          </a:p>
        </p:txBody>
      </p:sp>
    </p:spTree>
    <p:extLst>
      <p:ext uri="{BB962C8B-B14F-4D97-AF65-F5344CB8AC3E}">
        <p14:creationId xmlns:p14="http://schemas.microsoft.com/office/powerpoint/2010/main" val="194231527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8417b2fb-54a7-4fbc-b023-b6b37b7a623f" origin="userSelected">
  <element uid="d7220eed-17a6-431d-810c-83a0ddfed893" value=""/>
</sisl>
</file>

<file path=customXml/itemProps1.xml><?xml version="1.0" encoding="utf-8"?>
<ds:datastoreItem xmlns:ds="http://schemas.openxmlformats.org/officeDocument/2006/customXml" ds:itemID="{C04AD0AC-3D59-4233-A374-B2EA1B3A637B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1716</TotalTime>
  <Words>183</Words>
  <Application>Microsoft Office PowerPoint</Application>
  <PresentationFormat>Pokaz na ekranie (4:3)</PresentationFormat>
  <Paragraphs>40</Paragraphs>
  <Slides>8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Arial Black</vt:lpstr>
      <vt:lpstr>Calibri</vt:lpstr>
      <vt:lpstr>Motyw pakietu Office</vt:lpstr>
      <vt:lpstr>Procedura postępowania w przypadku znalezienia Materiałów Wybuchowych i Niebezpiecznych</vt:lpstr>
      <vt:lpstr>Jeśli znalazłeś Materiał Wybuchowy  i Niebezpieczny:</vt:lpstr>
      <vt:lpstr>Zgłoś znalezienie Materiału Wybuchowego i Niebezpiecznego:</vt:lpstr>
      <vt:lpstr>Zgłoś znalezienie Materiału Wybuchowego i Niebezpiecznego:</vt:lpstr>
      <vt:lpstr>Informacje, które pomogą Policji: Pozyskanie ich nie może być ważniejsze niż Twoje bezpieczeństwo! </vt:lpstr>
      <vt:lpstr>Aby ułatwić zlokalizowanie miejsca wyślij pinezkę.</vt:lpstr>
      <vt:lpstr>Ewentualnie, jeśli jest taka możliwość oznacz w bezpieczny sposób miejsce znalezienia.</vt:lpstr>
      <vt:lpstr>UWAGA!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user1</dc:creator>
  <cp:lastModifiedBy>Jakubik Dominika</cp:lastModifiedBy>
  <cp:revision>102</cp:revision>
  <dcterms:created xsi:type="dcterms:W3CDTF">2023-09-22T06:24:09Z</dcterms:created>
  <dcterms:modified xsi:type="dcterms:W3CDTF">2025-08-08T10:21:44Z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2edcc8cd-6468-4bc8-b930-64f84d9cb568</vt:lpwstr>
  </property>
  <property fmtid="{D5CDD505-2E9C-101B-9397-08002B2CF9AE}" pid="3" name="bjClsUserRVM">
    <vt:lpwstr>[]</vt:lpwstr>
  </property>
  <property fmtid="{D5CDD505-2E9C-101B-9397-08002B2CF9AE}" pid="4" name="bjSaver">
    <vt:lpwstr>577Bbif0TWrmWoAwBc0XtC/vXPauADVm</vt:lpwstr>
  </property>
  <property fmtid="{D5CDD505-2E9C-101B-9397-08002B2CF9AE}" pid="5" name="bjDocumentLabelXML">
    <vt:lpwstr>&lt;?xml version="1.0" encoding="us-ascii"?&gt;&lt;sisl xmlns:xsi="http://www.w3.org/2001/XMLSchema-instance" xmlns:xsd="http://www.w3.org/2001/XMLSchema" sislVersion="0" policy="8417b2fb-54a7-4fbc-b023-b6b37b7a623f" origin="userSelected" xmlns="http://www.boldonj</vt:lpwstr>
  </property>
  <property fmtid="{D5CDD505-2E9C-101B-9397-08002B2CF9AE}" pid="6" name="bjDocumentLabelXML-0">
    <vt:lpwstr>ames.com/2008/01/sie/internal/label"&gt;&lt;element uid="d7220eed-17a6-431d-810c-83a0ddfed893" value="" /&gt;&lt;/sisl&gt;</vt:lpwstr>
  </property>
  <property fmtid="{D5CDD505-2E9C-101B-9397-08002B2CF9AE}" pid="7" name="bjDocumentSecurityLabel">
    <vt:lpwstr>[d7220eed-17a6-431d-810c-83a0ddfed893]</vt:lpwstr>
  </property>
</Properties>
</file>